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 id="307" r:id="rId19"/>
    <p:sldId id="311" r:id="rId20"/>
    <p:sldId id="315" r:id="rId21"/>
    <p:sldId id="312" r:id="rId22"/>
    <p:sldId id="313" r:id="rId23"/>
    <p:sldId id="314" r:id="rId24"/>
    <p:sldId id="316" r:id="rId25"/>
    <p:sldId id="317" r:id="rId26"/>
    <p:sldId id="318" r:id="rId27"/>
    <p:sldId id="320" r:id="rId28"/>
    <p:sldId id="308" r:id="rId29"/>
    <p:sldId id="310" r:id="rId30"/>
    <p:sldId id="309"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557"/>
    <p:restoredTop sz="96327"/>
  </p:normalViewPr>
  <p:slideViewPr>
    <p:cSldViewPr snapToGrid="0">
      <p:cViewPr varScale="1">
        <p:scale>
          <a:sx n="99" d="100"/>
          <a:sy n="99" d="100"/>
        </p:scale>
        <p:origin x="17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1252561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7595349"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@%p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data=%p data=%s\n",</a:t>
            </a:r>
          </a:p>
          <a:p>
            <a:r>
              <a:rPr lang="en-US" sz="1400" b="1" dirty="0">
                <a:latin typeface="Courier New" panose="02070309020205020404" pitchFamily="49" charset="0"/>
                <a:cs typeface="Courier New" panose="02070309020205020404" pitchFamily="49" charset="0"/>
              </a:rPr>
              <a:t>            self, self-&gt;length,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self-&gt;data, self-&gt;data);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Tree>
    <p:extLst>
      <p:ext uri="{BB962C8B-B14F-4D97-AF65-F5344CB8AC3E}">
        <p14:creationId xmlns:p14="http://schemas.microsoft.com/office/powerpoint/2010/main" val="1426965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393917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28459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p:txBody>
          <a:bodyPr/>
          <a:lstStyle/>
          <a:p>
            <a:r>
              <a:rPr lang="en-US" dirty="0"/>
              <a:t>Using str() in C</a:t>
            </a:r>
          </a:p>
        </p:txBody>
      </p:sp>
    </p:spTree>
    <p:extLst>
      <p:ext uri="{BB962C8B-B14F-4D97-AF65-F5344CB8AC3E}">
        <p14:creationId xmlns:p14="http://schemas.microsoft.com/office/powerpoint/2010/main" val="68633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80507C-228A-8B39-209E-8E95C852E03D}"/>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3F208110-79B0-C6F1-57CB-ABC29BD162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72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3989</Words>
  <Application>Microsoft Macintosh PowerPoint</Application>
  <PresentationFormat>Widescreen</PresentationFormat>
  <Paragraphs>609</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str() in C</vt:lpstr>
      <vt:lpstr>Building a Python list() Class</vt:lpstr>
      <vt:lpstr>Building a Python dict() Class</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27</cp:revision>
  <dcterms:created xsi:type="dcterms:W3CDTF">2023-02-25T13:30:24Z</dcterms:created>
  <dcterms:modified xsi:type="dcterms:W3CDTF">2023-03-04T15:56:36Z</dcterms:modified>
</cp:coreProperties>
</file>